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8"/>
  </p:notesMasterIdLst>
  <p:handoutMasterIdLst>
    <p:handoutMasterId r:id="rId9"/>
  </p:handoutMasterIdLst>
  <p:sldIdLst>
    <p:sldId id="263" r:id="rId3"/>
    <p:sldId id="264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D78"/>
    <a:srgbClr val="A11E24"/>
    <a:srgbClr val="D9222A"/>
    <a:srgbClr val="2B8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3"/>
    <p:restoredTop sz="96054"/>
  </p:normalViewPr>
  <p:slideViewPr>
    <p:cSldViewPr snapToGrid="0">
      <p:cViewPr varScale="1">
        <p:scale>
          <a:sx n="111" d="100"/>
          <a:sy n="111" d="100"/>
        </p:scale>
        <p:origin x="224" y="3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80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ssa SIDI-MOUSSA" userId="06f230f3-27d0-47d1-9c84-96bb81c04104" providerId="ADAL" clId="{AA05AA81-0935-5047-838A-A9169808472D}"/>
    <pc:docChg chg="undo custSel delSld modSld modMainMaster">
      <pc:chgData name="Anissa SIDI-MOUSSA" userId="06f230f3-27d0-47d1-9c84-96bb81c04104" providerId="ADAL" clId="{AA05AA81-0935-5047-838A-A9169808472D}" dt="2024-09-03T11:50:48.583" v="4" actId="2696"/>
      <pc:docMkLst>
        <pc:docMk/>
      </pc:docMkLst>
      <pc:sldChg chg="modSp del">
        <pc:chgData name="Anissa SIDI-MOUSSA" userId="06f230f3-27d0-47d1-9c84-96bb81c04104" providerId="ADAL" clId="{AA05AA81-0935-5047-838A-A9169808472D}" dt="2024-09-03T11:50:48.583" v="4" actId="2696"/>
        <pc:sldMkLst>
          <pc:docMk/>
          <pc:sldMk cId="3681569481" sldId="268"/>
        </pc:sldMkLst>
        <pc:spChg chg="mod">
          <ac:chgData name="Anissa SIDI-MOUSSA" userId="06f230f3-27d0-47d1-9c84-96bb81c04104" providerId="ADAL" clId="{AA05AA81-0935-5047-838A-A9169808472D}" dt="2024-09-03T11:48:59.977" v="0"/>
          <ac:spMkLst>
            <pc:docMk/>
            <pc:sldMk cId="3681569481" sldId="268"/>
            <ac:spMk id="2" creationId="{46599FB6-6ABD-0ADF-CE6D-22EFD8A79E50}"/>
          </ac:spMkLst>
        </pc:spChg>
      </pc:sldChg>
      <pc:sldMasterChg chg="delSldLayout modSldLayout">
        <pc:chgData name="Anissa SIDI-MOUSSA" userId="06f230f3-27d0-47d1-9c84-96bb81c04104" providerId="ADAL" clId="{AA05AA81-0935-5047-838A-A9169808472D}" dt="2024-09-03T11:50:48.583" v="4" actId="2696"/>
        <pc:sldMasterMkLst>
          <pc:docMk/>
          <pc:sldMasterMk cId="3628582085" sldId="2147483648"/>
        </pc:sldMasterMkLst>
        <pc:sldLayoutChg chg="delSp del mod">
          <pc:chgData name="Anissa SIDI-MOUSSA" userId="06f230f3-27d0-47d1-9c84-96bb81c04104" providerId="ADAL" clId="{AA05AA81-0935-5047-838A-A9169808472D}" dt="2024-09-03T11:50:48.583" v="4" actId="2696"/>
          <pc:sldLayoutMkLst>
            <pc:docMk/>
            <pc:sldMasterMk cId="3628582085" sldId="2147483648"/>
            <pc:sldLayoutMk cId="3118640924" sldId="2147483665"/>
          </pc:sldLayoutMkLst>
          <pc:spChg chg="del">
            <ac:chgData name="Anissa SIDI-MOUSSA" userId="06f230f3-27d0-47d1-9c84-96bb81c04104" providerId="ADAL" clId="{AA05AA81-0935-5047-838A-A9169808472D}" dt="2024-09-03T11:50:17.945" v="3" actId="478"/>
            <ac:spMkLst>
              <pc:docMk/>
              <pc:sldMasterMk cId="3628582085" sldId="2147483648"/>
              <pc:sldLayoutMk cId="3118640924" sldId="2147483665"/>
              <ac:spMk id="2" creationId="{322DB6C6-3225-A677-D1A3-92A00BFCFB23}"/>
            </ac:spMkLst>
          </pc:spChg>
        </pc:sldLayoutChg>
      </pc:sldMasterChg>
      <pc:sldMasterChg chg="modSp mod">
        <pc:chgData name="Anissa SIDI-MOUSSA" userId="06f230f3-27d0-47d1-9c84-96bb81c04104" providerId="ADAL" clId="{AA05AA81-0935-5047-838A-A9169808472D}" dt="2024-09-03T11:49:46.482" v="2" actId="1076"/>
        <pc:sldMasterMkLst>
          <pc:docMk/>
          <pc:sldMasterMk cId="1069335088" sldId="2147483650"/>
        </pc:sldMasterMkLst>
        <pc:picChg chg="mod">
          <ac:chgData name="Anissa SIDI-MOUSSA" userId="06f230f3-27d0-47d1-9c84-96bb81c04104" providerId="ADAL" clId="{AA05AA81-0935-5047-838A-A9169808472D}" dt="2024-09-03T11:49:46.482" v="2" actId="1076"/>
          <ac:picMkLst>
            <pc:docMk/>
            <pc:sldMasterMk cId="1069335088" sldId="2147483650"/>
            <ac:picMk id="3" creationId="{29266DA9-6804-111E-3107-93C1126C1F97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FDBF79E-2CD8-CB81-44F0-1FE63EBEC2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5697779-4A08-BBCE-A9B2-ECA112A63E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39967-E114-6548-AB32-7C9E8E6222D2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16FB1DF-8B69-F20B-CFD5-CE42663A8F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F133D4-8692-F265-8EC5-8624DB6E9C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4B904-00AC-D240-879B-3201426E6E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636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901E8-B4D2-2B4A-8404-E54BC68F97FF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2CDB3-0CE7-3B40-B394-5BB2557A1E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083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2CDB3-0CE7-3B40-B394-5BB2557A1E6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99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2CDB3-0CE7-3B40-B394-5BB2557A1E6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597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2CDB3-0CE7-3B40-B394-5BB2557A1E6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716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2CDB3-0CE7-3B40-B394-5BB2557A1E6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55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9">
            <a:extLst>
              <a:ext uri="{FF2B5EF4-FFF2-40B4-BE49-F238E27FC236}">
                <a16:creationId xmlns:a16="http://schemas.microsoft.com/office/drawing/2014/main" id="{7F4B2216-5446-0A70-A5FA-FCD572825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28786"/>
            <a:ext cx="5791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de votre présentation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F19F2B6-EED7-0926-6175-52D44E434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19638" y="3738563"/>
            <a:ext cx="5392737" cy="8334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0" i="0">
                <a:solidFill>
                  <a:srgbClr val="292D78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6A20D2F-FE81-F4FB-DD49-890F147620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9638" y="4813300"/>
            <a:ext cx="5392737" cy="8334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1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pPr lvl="0"/>
            <a:r>
              <a:rPr lang="fr-FR" dirty="0"/>
              <a:t>Prénom – Nom                                                                            Fonction</a:t>
            </a:r>
          </a:p>
        </p:txBody>
      </p:sp>
    </p:spTree>
    <p:extLst>
      <p:ext uri="{BB962C8B-B14F-4D97-AF65-F5344CB8AC3E}">
        <p14:creationId xmlns:p14="http://schemas.microsoft.com/office/powerpoint/2010/main" val="139152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0">
            <a:extLst>
              <a:ext uri="{FF2B5EF4-FFF2-40B4-BE49-F238E27FC236}">
                <a16:creationId xmlns:a16="http://schemas.microsoft.com/office/drawing/2014/main" id="{826B9050-B33B-AFCD-2FB4-EA39825CE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741" y="358262"/>
            <a:ext cx="9842472" cy="681477"/>
          </a:xfrm>
        </p:spPr>
        <p:txBody>
          <a:bodyPr/>
          <a:lstStyle>
            <a:lvl1pPr>
              <a:defRPr b="0" i="0"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BC21971D-0F9F-297B-5F77-02FD51CE6C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1277938"/>
            <a:ext cx="6600825" cy="538162"/>
          </a:xfrm>
        </p:spPr>
        <p:txBody>
          <a:bodyPr>
            <a:noAutofit/>
          </a:bodyPr>
          <a:lstStyle>
            <a:lvl1pPr>
              <a:defRPr sz="2000" b="0" i="0"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  <a:lvl2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3pPr>
            <a:lvl4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4pPr>
            <a:lvl5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5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1C256326-1A9F-E408-EA1B-13A86B1C4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4704" y="2062809"/>
            <a:ext cx="9868508" cy="3948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909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BE91CE7-2BCA-6654-D8F7-49B80A2E69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71131" y="2359721"/>
            <a:ext cx="3751730" cy="29735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3ECE14-BB76-CE02-CFAD-02D6AB827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4704" y="2062809"/>
            <a:ext cx="5256167" cy="3948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A1DCB58-BD44-B4E4-B264-237857B99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2FEEA92-F9C6-C87E-DC16-5B9CF640F6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1277938"/>
            <a:ext cx="6600825" cy="538162"/>
          </a:xfrm>
        </p:spPr>
        <p:txBody>
          <a:bodyPr>
            <a:noAutofit/>
          </a:bodyPr>
          <a:lstStyle>
            <a:lvl1pPr>
              <a:defRPr sz="2000" b="0" i="0"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  <a:lvl2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3pPr>
            <a:lvl4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4pPr>
            <a:lvl5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5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30834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 + Mé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7A8454-32BC-2342-27D2-AD56ECE85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4704" y="2062809"/>
            <a:ext cx="5256167" cy="3948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fr-FR" dirty="0"/>
          </a:p>
        </p:txBody>
      </p:sp>
      <p:sp>
        <p:nvSpPr>
          <p:cNvPr id="5" name="Titre 10">
            <a:extLst>
              <a:ext uri="{FF2B5EF4-FFF2-40B4-BE49-F238E27FC236}">
                <a16:creationId xmlns:a16="http://schemas.microsoft.com/office/drawing/2014/main" id="{17BD64BB-0DF3-0F4B-040E-30580B2833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741" y="358262"/>
            <a:ext cx="9296184" cy="681477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6" name="Espace réservé du texte 14">
            <a:extLst>
              <a:ext uri="{FF2B5EF4-FFF2-40B4-BE49-F238E27FC236}">
                <a16:creationId xmlns:a16="http://schemas.microsoft.com/office/drawing/2014/main" id="{CE248921-776B-9C0D-8695-19462F5AE5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1277938"/>
            <a:ext cx="6600825" cy="538162"/>
          </a:xfrm>
        </p:spPr>
        <p:txBody>
          <a:bodyPr>
            <a:noAutofit/>
          </a:bodyPr>
          <a:lstStyle>
            <a:lvl1pPr>
              <a:defRPr sz="2000" b="0" i="0"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  <a:lvl2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3pPr>
            <a:lvl4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4pPr>
            <a:lvl5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5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8" name="Espace réservé de l'élément multimédia 7">
            <a:extLst>
              <a:ext uri="{FF2B5EF4-FFF2-40B4-BE49-F238E27FC236}">
                <a16:creationId xmlns:a16="http://schemas.microsoft.com/office/drawing/2014/main" id="{1A812CFB-9710-84FD-CFB2-BAC522F02F0F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6573375" y="2550042"/>
            <a:ext cx="3751730" cy="2973559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108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 +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90A47034-A0BF-F9E1-743E-4433AB275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4705" y="2062809"/>
            <a:ext cx="2983614" cy="3948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fr-FR" dirty="0"/>
          </a:p>
        </p:txBody>
      </p:sp>
      <p:sp>
        <p:nvSpPr>
          <p:cNvPr id="4" name="Titre 10">
            <a:extLst>
              <a:ext uri="{FF2B5EF4-FFF2-40B4-BE49-F238E27FC236}">
                <a16:creationId xmlns:a16="http://schemas.microsoft.com/office/drawing/2014/main" id="{AB7D297B-3BE5-F1BC-2366-A754B8659B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741" y="358262"/>
            <a:ext cx="9296184" cy="681477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DFBD6672-5517-84E5-75FA-6DB29AA620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1277938"/>
            <a:ext cx="6600825" cy="538162"/>
          </a:xfrm>
        </p:spPr>
        <p:txBody>
          <a:bodyPr>
            <a:noAutofit/>
          </a:bodyPr>
          <a:lstStyle>
            <a:lvl1pPr>
              <a:defRPr sz="2000" b="0" i="0"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  <a:lvl2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3pPr>
            <a:lvl4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4pPr>
            <a:lvl5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5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8" name="Espace réservé du tableau 7">
            <a:extLst>
              <a:ext uri="{FF2B5EF4-FFF2-40B4-BE49-F238E27FC236}">
                <a16:creationId xmlns:a16="http://schemas.microsoft.com/office/drawing/2014/main" id="{AC1D7308-1080-E035-E9D7-2A7F5CF4C8D8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078941" y="2392172"/>
            <a:ext cx="6096000" cy="32893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72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itre 9">
            <a:extLst>
              <a:ext uri="{FF2B5EF4-FFF2-40B4-BE49-F238E27FC236}">
                <a16:creationId xmlns:a16="http://schemas.microsoft.com/office/drawing/2014/main" id="{A9A9B090-DF4E-B3BE-9E69-6B5035DC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28786"/>
            <a:ext cx="5791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de votre présentation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F0D6188-3411-9978-0A4D-7A4B025317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8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A11E24"/>
          </a:solidFill>
          <a:latin typeface="Futura Condensed Medium" panose="020B0602020204020303" pitchFamily="34" charset="-79"/>
          <a:ea typeface="+mj-ea"/>
          <a:cs typeface="Futura Condensed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6F554B55-35BB-572A-BE3C-76C817B8D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41" y="358262"/>
            <a:ext cx="9296184" cy="681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de votre partie à compléter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7B313717-1633-77C8-7940-C66C80549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674" y="1316362"/>
            <a:ext cx="6680023" cy="478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Titre de votre paragraphe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9266DA9-6804-111E-3107-93C1126C1F9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3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9" r:id="rId2"/>
    <p:sldLayoutId id="2147483660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rgbClr val="A11E24"/>
          </a:solidFill>
          <a:latin typeface="Futura Condensed Medium" panose="020B0602020204020303" pitchFamily="34" charset="-79"/>
          <a:ea typeface="+mj-ea"/>
          <a:cs typeface="Futura Condensed Medium" panose="020B0602020204020303" pitchFamily="34" charset="-79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rgbClr val="292D78"/>
          </a:solidFill>
          <a:latin typeface="Futura Condensed Medium" panose="020B0602020204020303" pitchFamily="34" charset="-79"/>
          <a:ea typeface="+mn-ea"/>
          <a:cs typeface="Futura Condensed Medium" panose="020B06020202040203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56BAE5-2880-96AC-0ED0-19C36BC1B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144F72-853C-C9D3-179F-C8498D6CF2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3D476F0-6A02-AAA5-6652-3AE0A4C01E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8295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850549-1C09-B2D6-F091-4DB4CA711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41" y="358262"/>
            <a:ext cx="9550428" cy="68147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B42B1A-0E89-D7D8-A5BA-B79CADFC7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6148A0-423C-B994-CB04-648566571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538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AB7D13A9-A9C2-4E5B-760D-341EDD46627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0700B9-76A0-0EC7-A955-27BD70F10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AC1E091-8934-9A4B-5B50-3D455D042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16FCDA-AA44-F8B1-E835-61D488CE04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998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4916996-5E6E-7354-8956-51DF4E562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D16DA0C-70BF-83BD-E372-E1D0E78B4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E637CD-73D9-BCC8-FE29-5927FFC855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689316B9-1485-0957-0685-23976C79D73F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750826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522B422-F335-EFFB-8F4B-72BEC582B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2F97AB0-45FE-04FD-792F-9CCA10AD8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7108945-D1A9-1DA9-9C1B-F37FEA7094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ableau 4">
            <a:extLst>
              <a:ext uri="{FF2B5EF4-FFF2-40B4-BE49-F238E27FC236}">
                <a16:creationId xmlns:a16="http://schemas.microsoft.com/office/drawing/2014/main" id="{FB96EC12-CA57-ED5A-9B3B-65DBF82C00F5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513501034"/>
      </p:ext>
    </p:extLst>
  </p:cSld>
  <p:clrMapOvr>
    <a:masterClrMapping/>
  </p:clrMapOvr>
</p:sld>
</file>

<file path=ppt/theme/theme1.xml><?xml version="1.0" encoding="utf-8"?>
<a:theme xmlns:a="http://schemas.openxmlformats.org/drawingml/2006/main" name="Diapo Tit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7252</TotalTime>
  <Words>4</Words>
  <Application>Microsoft Macintosh PowerPoint</Application>
  <PresentationFormat>Grand écran</PresentationFormat>
  <Paragraphs>4</Paragraphs>
  <Slides>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Futura Condensed Medium</vt:lpstr>
      <vt:lpstr>Futura Medium</vt:lpstr>
      <vt:lpstr>Diapo Titre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Anissa SIDI-MOUSSA</dc:creator>
  <cp:lastModifiedBy>ANISSA SIDI MOUSSA</cp:lastModifiedBy>
  <cp:revision>6</cp:revision>
  <dcterms:created xsi:type="dcterms:W3CDTF">2023-10-18T10:56:12Z</dcterms:created>
  <dcterms:modified xsi:type="dcterms:W3CDTF">2024-09-03T11:50:52Z</dcterms:modified>
</cp:coreProperties>
</file>