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62" r:id="rId3"/>
  </p:sldMasterIdLst>
  <p:notesMasterIdLst>
    <p:notesMasterId r:id="rId10"/>
  </p:notesMasterIdLst>
  <p:handoutMasterIdLst>
    <p:handoutMasterId r:id="rId11"/>
  </p:handoutMasterIdLst>
  <p:sldIdLst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2D78"/>
    <a:srgbClr val="A11E24"/>
    <a:srgbClr val="D9222A"/>
    <a:srgbClr val="2B8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3"/>
    <p:restoredTop sz="96076"/>
  </p:normalViewPr>
  <p:slideViewPr>
    <p:cSldViewPr snapToGrid="0">
      <p:cViewPr varScale="1">
        <p:scale>
          <a:sx n="110" d="100"/>
          <a:sy n="110" d="100"/>
        </p:scale>
        <p:origin x="824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96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FDBF79E-2CD8-CB81-44F0-1FE63EBEC2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697779-4A08-BBCE-A9B2-ECA112A63E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539967-E114-6548-AB32-7C9E8E6222D2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16FB1DF-8B69-F20B-CFD5-CE42663A8F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0F133D4-8692-F265-8EC5-8624DB6E9C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84B904-00AC-D240-879B-3201426E6E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636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A901E8-B4D2-2B4A-8404-E54BC68F97FF}" type="datetimeFigureOut">
              <a:rPr lang="fr-FR" smtClean="0"/>
              <a:t>11/12/2023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82CDB3-0CE7-3B40-B394-5BB2557A1E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08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DB3-0CE7-3B40-B394-5BB2557A1E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399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DB3-0CE7-3B40-B394-5BB2557A1E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597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DB3-0CE7-3B40-B394-5BB2557A1E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716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82CDB3-0CE7-3B40-B394-5BB2557A1E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552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itre 9">
            <a:extLst>
              <a:ext uri="{FF2B5EF4-FFF2-40B4-BE49-F238E27FC236}">
                <a16:creationId xmlns:a16="http://schemas.microsoft.com/office/drawing/2014/main" id="{7F4B2216-5446-0A70-A5FA-FCD57282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28786"/>
            <a:ext cx="579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de votre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19F2B6-EED7-0926-6175-52D44E434B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19638" y="3738563"/>
            <a:ext cx="5392737" cy="833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000" b="0" i="0">
                <a:solidFill>
                  <a:srgbClr val="292D78"/>
                </a:solidFill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6A20D2F-FE81-F4FB-DD49-890F1476202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9638" y="4813300"/>
            <a:ext cx="5392737" cy="8334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b="0" i="1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</a:lstStyle>
          <a:p>
            <a:pPr lvl="0"/>
            <a:r>
              <a:rPr lang="fr-FR" dirty="0"/>
              <a:t>Prénom – Nom                                                                            Fonction</a:t>
            </a:r>
          </a:p>
        </p:txBody>
      </p:sp>
    </p:spTree>
    <p:extLst>
      <p:ext uri="{BB962C8B-B14F-4D97-AF65-F5344CB8AC3E}">
        <p14:creationId xmlns:p14="http://schemas.microsoft.com/office/powerpoint/2010/main" val="1391529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0">
            <a:extLst>
              <a:ext uri="{FF2B5EF4-FFF2-40B4-BE49-F238E27FC236}">
                <a16:creationId xmlns:a16="http://schemas.microsoft.com/office/drawing/2014/main" id="{826B9050-B33B-AFCD-2FB4-EA39825CE8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741" y="358262"/>
            <a:ext cx="9842472" cy="681477"/>
          </a:xfrm>
        </p:spPr>
        <p:txBody>
          <a:bodyPr/>
          <a:lstStyle>
            <a:lvl1pPr>
              <a:defRPr b="0" i="0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5" name="Espace réservé du texte 14">
            <a:extLst>
              <a:ext uri="{FF2B5EF4-FFF2-40B4-BE49-F238E27FC236}">
                <a16:creationId xmlns:a16="http://schemas.microsoft.com/office/drawing/2014/main" id="{BC21971D-0F9F-297B-5F77-02FD51CE6C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277938"/>
            <a:ext cx="6600825" cy="538162"/>
          </a:xfrm>
        </p:spPr>
        <p:txBody>
          <a:bodyPr>
            <a:noAutofit/>
          </a:bodyPr>
          <a:lstStyle>
            <a:lvl1pPr>
              <a:defRPr sz="2000" b="0" i="0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  <a:lvl2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2pPr>
            <a:lvl3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3pPr>
            <a:lvl4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4pPr>
            <a:lvl5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5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6" name="Espace réservé du texte 3">
            <a:extLst>
              <a:ext uri="{FF2B5EF4-FFF2-40B4-BE49-F238E27FC236}">
                <a16:creationId xmlns:a16="http://schemas.microsoft.com/office/drawing/2014/main" id="{1C256326-1A9F-E408-EA1B-13A86B1C40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4704" y="2062809"/>
            <a:ext cx="9868508" cy="3948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6909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BE91CE7-2BCA-6654-D8F7-49B80A2E69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571131" y="2359721"/>
            <a:ext cx="3751730" cy="297355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3ECE14-BB76-CE02-CFAD-02D6AB827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4704" y="2062809"/>
            <a:ext cx="5256167" cy="3948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fr-FR" dirty="0"/>
          </a:p>
        </p:txBody>
      </p:sp>
      <p:sp>
        <p:nvSpPr>
          <p:cNvPr id="11" name="Titre 10">
            <a:extLst>
              <a:ext uri="{FF2B5EF4-FFF2-40B4-BE49-F238E27FC236}">
                <a16:creationId xmlns:a16="http://schemas.microsoft.com/office/drawing/2014/main" id="{3A1DCB58-BD44-B4E4-B264-237857B99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D2FEEA92-F9C6-C87E-DC16-5B9CF640F6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277938"/>
            <a:ext cx="6600825" cy="538162"/>
          </a:xfrm>
        </p:spPr>
        <p:txBody>
          <a:bodyPr>
            <a:noAutofit/>
          </a:bodyPr>
          <a:lstStyle>
            <a:lvl1pPr>
              <a:defRPr sz="2000" b="0" i="0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  <a:lvl2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2pPr>
            <a:lvl3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3pPr>
            <a:lvl4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4pPr>
            <a:lvl5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5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130834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Texte + Mé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7A8454-32BC-2342-27D2-AD56ECE858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4704" y="2062809"/>
            <a:ext cx="5256167" cy="3948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fr-FR" dirty="0"/>
          </a:p>
        </p:txBody>
      </p:sp>
      <p:sp>
        <p:nvSpPr>
          <p:cNvPr id="5" name="Titre 10">
            <a:extLst>
              <a:ext uri="{FF2B5EF4-FFF2-40B4-BE49-F238E27FC236}">
                <a16:creationId xmlns:a16="http://schemas.microsoft.com/office/drawing/2014/main" id="{17BD64BB-0DF3-0F4B-040E-30580B2833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741" y="358262"/>
            <a:ext cx="9296184" cy="681477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6" name="Espace réservé du texte 14">
            <a:extLst>
              <a:ext uri="{FF2B5EF4-FFF2-40B4-BE49-F238E27FC236}">
                <a16:creationId xmlns:a16="http://schemas.microsoft.com/office/drawing/2014/main" id="{CE248921-776B-9C0D-8695-19462F5AE5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277938"/>
            <a:ext cx="6600825" cy="538162"/>
          </a:xfrm>
        </p:spPr>
        <p:txBody>
          <a:bodyPr>
            <a:noAutofit/>
          </a:bodyPr>
          <a:lstStyle>
            <a:lvl1pPr>
              <a:defRPr sz="2000" b="0" i="0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  <a:lvl2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2pPr>
            <a:lvl3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3pPr>
            <a:lvl4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4pPr>
            <a:lvl5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5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8" name="Espace réservé de l'élément multimédia 7">
            <a:extLst>
              <a:ext uri="{FF2B5EF4-FFF2-40B4-BE49-F238E27FC236}">
                <a16:creationId xmlns:a16="http://schemas.microsoft.com/office/drawing/2014/main" id="{1A812CFB-9710-84FD-CFB2-BAC522F02F0F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6573375" y="2550042"/>
            <a:ext cx="3751730" cy="2973559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1089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 Texte +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3">
            <a:extLst>
              <a:ext uri="{FF2B5EF4-FFF2-40B4-BE49-F238E27FC236}">
                <a16:creationId xmlns:a16="http://schemas.microsoft.com/office/drawing/2014/main" id="{90A47034-A0BF-F9E1-743E-4433AB275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4705" y="2062809"/>
            <a:ext cx="2983614" cy="39480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endParaRPr lang="fr-FR" dirty="0"/>
          </a:p>
        </p:txBody>
      </p:sp>
      <p:sp>
        <p:nvSpPr>
          <p:cNvPr id="4" name="Titre 10">
            <a:extLst>
              <a:ext uri="{FF2B5EF4-FFF2-40B4-BE49-F238E27FC236}">
                <a16:creationId xmlns:a16="http://schemas.microsoft.com/office/drawing/2014/main" id="{AB7D297B-3BE5-F1BC-2366-A754B8659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741" y="358262"/>
            <a:ext cx="9296184" cy="681477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5" name="Espace réservé du texte 14">
            <a:extLst>
              <a:ext uri="{FF2B5EF4-FFF2-40B4-BE49-F238E27FC236}">
                <a16:creationId xmlns:a16="http://schemas.microsoft.com/office/drawing/2014/main" id="{DFBD6672-5517-84E5-75FA-6DB29AA620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5125" y="1277938"/>
            <a:ext cx="6600825" cy="538162"/>
          </a:xfrm>
        </p:spPr>
        <p:txBody>
          <a:bodyPr>
            <a:noAutofit/>
          </a:bodyPr>
          <a:lstStyle>
            <a:lvl1pPr>
              <a:defRPr sz="2000" b="0" i="0">
                <a:latin typeface="Futura Condensed Medium" panose="020B0602020204020303" pitchFamily="34" charset="-79"/>
                <a:cs typeface="Futura Condensed Medium" panose="020B0602020204020303" pitchFamily="34" charset="-79"/>
              </a:defRPr>
            </a:lvl1pPr>
            <a:lvl2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2pPr>
            <a:lvl3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3pPr>
            <a:lvl4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4pPr>
            <a:lvl5pPr>
              <a:defRPr sz="2000">
                <a:latin typeface="Futura Medium" panose="020B0602020204020303" pitchFamily="34" charset="-79"/>
                <a:cs typeface="Futura Medium" panose="020B0602020204020303" pitchFamily="34" charset="-79"/>
              </a:defRPr>
            </a:lvl5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AC1D7308-1080-E035-E9D7-2A7F5CF4C8D8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078941" y="2392172"/>
            <a:ext cx="6096000" cy="32893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720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DB6C6-3225-A677-D1A3-92A00BFCF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3342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Futura Medium" panose="020B0602020204020303" pitchFamily="34" charset="-79"/>
                <a:cs typeface="Futura Medium" panose="020B0602020204020303" pitchFamily="34" charset="-79"/>
              </a:defRPr>
            </a:lvl1pPr>
          </a:lstStyle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3226005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189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7A743DB-7834-3E6A-CCDF-2AB4139C4C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Espace réservé du titre 9">
            <a:extLst>
              <a:ext uri="{FF2B5EF4-FFF2-40B4-BE49-F238E27FC236}">
                <a16:creationId xmlns:a16="http://schemas.microsoft.com/office/drawing/2014/main" id="{A9A9B090-DF4E-B3BE-9E69-6B5035DC5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728786"/>
            <a:ext cx="5791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de votre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628582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rgbClr val="A11E24"/>
          </a:solidFill>
          <a:latin typeface="Futura Condensed Medium" panose="020B0602020204020303" pitchFamily="34" charset="-79"/>
          <a:ea typeface="+mj-ea"/>
          <a:cs typeface="Futura Condensed Medium" panose="020B0602020204020303" pitchFamily="34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F79DE83B-DCBA-6992-D284-A95F3B79C2E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15087" y="1"/>
            <a:ext cx="12222177" cy="6857999"/>
          </a:xfrm>
          <a:prstGeom prst="rect">
            <a:avLst/>
          </a:prstGeom>
        </p:spPr>
      </p:pic>
      <p:sp>
        <p:nvSpPr>
          <p:cNvPr id="9" name="Espace réservé du titre 1">
            <a:extLst>
              <a:ext uri="{FF2B5EF4-FFF2-40B4-BE49-F238E27FC236}">
                <a16:creationId xmlns:a16="http://schemas.microsoft.com/office/drawing/2014/main" id="{6F554B55-35BB-572A-BE3C-76C817B8D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41" y="358262"/>
            <a:ext cx="9296184" cy="681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de votre partie à compléter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7B313717-1633-77C8-7940-C66C80549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2674" y="1316362"/>
            <a:ext cx="6680023" cy="478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Titre de votre paragraphe</a:t>
            </a:r>
          </a:p>
        </p:txBody>
      </p:sp>
    </p:spTree>
    <p:extLst>
      <p:ext uri="{BB962C8B-B14F-4D97-AF65-F5344CB8AC3E}">
        <p14:creationId xmlns:p14="http://schemas.microsoft.com/office/powerpoint/2010/main" val="106933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9" r:id="rId2"/>
    <p:sldLayoutId id="2147483660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i="0" kern="1200">
          <a:solidFill>
            <a:srgbClr val="A11E24"/>
          </a:solidFill>
          <a:latin typeface="Futura Condensed Medium" panose="020B0602020204020303" pitchFamily="34" charset="-79"/>
          <a:ea typeface="+mj-ea"/>
          <a:cs typeface="Futura Condensed Medium" panose="020B0602020204020303" pitchFamily="34" charset="-79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i="0" kern="1200">
          <a:solidFill>
            <a:srgbClr val="292D78"/>
          </a:solidFill>
          <a:latin typeface="Futura Condensed Medium" panose="020B0602020204020303" pitchFamily="34" charset="-79"/>
          <a:ea typeface="+mn-ea"/>
          <a:cs typeface="Futura Condensed Medium" panose="020B0602020204020303" pitchFamily="34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066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56BAE5-2880-96AC-0ED0-19C36BC1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144F72-853C-C9D3-179F-C8498D6CF2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3D476F0-6A02-AAA5-6652-3AE0A4C01E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8295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850549-1C09-B2D6-F091-4DB4CA711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741" y="358262"/>
            <a:ext cx="9550428" cy="681477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B42B1A-0E89-D7D8-A5BA-B79CADFC73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6148A0-423C-B994-CB04-648566571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538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pour une image  1">
            <a:extLst>
              <a:ext uri="{FF2B5EF4-FFF2-40B4-BE49-F238E27FC236}">
                <a16:creationId xmlns:a16="http://schemas.microsoft.com/office/drawing/2014/main" id="{AB7D13A9-A9C2-4E5B-760D-341EDD46627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0700B9-76A0-0EC7-A955-27BD70F10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FAC1E091-8934-9A4B-5B50-3D455D042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916FCDA-AA44-F8B1-E835-61D488CE04A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499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4916996-5E6E-7354-8956-51DF4E562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D16DA0C-70BF-83BD-E372-E1D0E78B4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E637CD-73D9-BCC8-FE29-5927FFC855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e l'élément multimédia 4">
            <a:extLst>
              <a:ext uri="{FF2B5EF4-FFF2-40B4-BE49-F238E27FC236}">
                <a16:creationId xmlns:a16="http://schemas.microsoft.com/office/drawing/2014/main" id="{689316B9-1485-0957-0685-23976C79D73F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750826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522B422-F335-EFFB-8F4B-72BEC582B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22F97AB0-45FE-04FD-792F-9CCA10AD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108945-D1A9-1DA9-9C1B-F37FEA7094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tableau 4">
            <a:extLst>
              <a:ext uri="{FF2B5EF4-FFF2-40B4-BE49-F238E27FC236}">
                <a16:creationId xmlns:a16="http://schemas.microsoft.com/office/drawing/2014/main" id="{FB96EC12-CA57-ED5A-9B3B-65DBF82C00F5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513501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599FB6-6ABD-0ADF-CE6D-22EFD8A79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569481"/>
      </p:ext>
    </p:extLst>
  </p:cSld>
  <p:clrMapOvr>
    <a:masterClrMapping/>
  </p:clrMapOvr>
</p:sld>
</file>

<file path=ppt/theme/theme1.xml><?xml version="1.0" encoding="utf-8"?>
<a:theme xmlns:a="http://schemas.openxmlformats.org/drawingml/2006/main" name="Diapo Tit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7247</TotalTime>
  <Words>4</Words>
  <Application>Microsoft Macintosh PowerPoint</Application>
  <PresentationFormat>Grand écran</PresentationFormat>
  <Paragraphs>4</Paragraphs>
  <Slides>6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Calibri</vt:lpstr>
      <vt:lpstr>Futura Condensed Medium</vt:lpstr>
      <vt:lpstr>Futura Condensed Medium</vt:lpstr>
      <vt:lpstr>Futura Medium</vt:lpstr>
      <vt:lpstr>Diapo Titre</vt:lpstr>
      <vt:lpstr>Conception personnalisée</vt:lpstr>
      <vt:lpstr>1_Conception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Anissa SIDI-MOUSSA</dc:creator>
  <cp:lastModifiedBy>Anissa SIDI-MOUSSA</cp:lastModifiedBy>
  <cp:revision>6</cp:revision>
  <dcterms:created xsi:type="dcterms:W3CDTF">2023-10-18T10:56:12Z</dcterms:created>
  <dcterms:modified xsi:type="dcterms:W3CDTF">2023-12-11T09:37:35Z</dcterms:modified>
</cp:coreProperties>
</file>